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ep.org/interactives/beat-plastic-pollution/#:~:text=Approximately%2036%20per%20cent%20of,landfills%20or%20as%20unregulated%20waste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atmatch.com/learn/material/materials-used-in-food-packag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d660ba34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https://www.unep.org/interactives/beat-plastic-pollution/#:~:text=Approximately%2036%20per%20cent%20of,landfills%20or%20as%20unregulated%20waste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a4d660ba3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8c18ef4d8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a8c18ef4d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ba5a61105a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1ba5a61105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4d660ba34_0_4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a4d660ba34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ba5a61105a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https://matmatch.com/learn/material/materials-used-in-food-packaging</a:t>
            </a:r>
            <a:r>
              <a:rPr lang="en"/>
              <a:t> </a:t>
            </a:r>
            <a:endParaRPr/>
          </a:p>
        </p:txBody>
      </p:sp>
      <p:sp>
        <p:nvSpPr>
          <p:cNvPr id="180" name="Google Shape;180;g1ba5a61105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ba5a61105a_0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1ba5a61105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ba5a61105a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1ba5a61105a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matmatch.com/learn/material/materials-used-in-food-packag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hyperlink" Target="https://www.unep.org/interactives/beat-plastic-pollution/#:~:text=Approximately%2036%20per%20cent%20of,landfills%20or%20as%20unregulated%20wast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hyperlink" Target="https://www.unep.org/interactives/beat-plastic-pollution/#:~:text=Approximately%2036%20per%20cent%20of,landfills%20or%20as%20unregulated%20was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628650" y="181776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b="1" dirty="0" err="1">
                <a:latin typeface="Arial Black"/>
                <a:ea typeface="Arial Black"/>
                <a:cs typeface="Arial Black"/>
                <a:sym typeface="Arial Black"/>
              </a:rPr>
              <a:t>Embalagens</a:t>
            </a:r>
            <a:r>
              <a:rPr lang="en" b="1" dirty="0"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en" b="1" dirty="0" err="1">
                <a:latin typeface="Arial Black"/>
                <a:ea typeface="Arial Black"/>
                <a:cs typeface="Arial Black"/>
                <a:sym typeface="Arial Black"/>
              </a:rPr>
              <a:t>Plásticas</a:t>
            </a:r>
            <a:endParaRPr b="1" dirty="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Embalagens usam mais plástico que qualquer outro setor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48" name="Google Shape;148;p27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0" name="Google Shape;150;p27"/>
          <p:cNvSpPr txBox="1"/>
          <p:nvPr/>
        </p:nvSpPr>
        <p:spPr>
          <a:xfrm>
            <a:off x="6914000" y="3015125"/>
            <a:ext cx="21195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 err="1">
                <a:latin typeface="Arial Black"/>
                <a:ea typeface="Arial Black"/>
                <a:cs typeface="Arial Black"/>
                <a:sym typeface="Arial Black"/>
              </a:rPr>
              <a:t>embalagens</a:t>
            </a:r>
            <a:endParaRPr sz="2300" dirty="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51" name="Google Shape;151;p27"/>
          <p:cNvSpPr/>
          <p:nvPr/>
        </p:nvSpPr>
        <p:spPr>
          <a:xfrm>
            <a:off x="6914000" y="3489300"/>
            <a:ext cx="749550" cy="376950"/>
          </a:xfrm>
          <a:custGeom>
            <a:avLst/>
            <a:gdLst/>
            <a:ahLst/>
            <a:cxnLst/>
            <a:rect l="l" t="t" r="r" b="b"/>
            <a:pathLst>
              <a:path w="29982" h="15078" extrusionOk="0">
                <a:moveTo>
                  <a:pt x="29982" y="0"/>
                </a:moveTo>
                <a:cubicBezTo>
                  <a:pt x="29982" y="7723"/>
                  <a:pt x="18797" y="11020"/>
                  <a:pt x="11890" y="14475"/>
                </a:cubicBezTo>
                <a:cubicBezTo>
                  <a:pt x="8332" y="16255"/>
                  <a:pt x="3978" y="13441"/>
                  <a:pt x="0" y="13441"/>
                </a:cubicBezTo>
              </a:path>
            </a:pathLst>
          </a:cu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52" name="Google Shape;152;p27"/>
          <p:cNvSpPr txBox="1"/>
          <p:nvPr/>
        </p:nvSpPr>
        <p:spPr>
          <a:xfrm>
            <a:off x="0" y="4683650"/>
            <a:ext cx="275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Geryer, R. 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Plastic Waste and Recycling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2020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D1EAF39-AA11-7641-A5D2-42D82E1B3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50" y="1403236"/>
            <a:ext cx="5922596" cy="30989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A5C21EA-B575-6140-B013-94F24A57E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03" y="1356181"/>
            <a:ext cx="4371242" cy="3165382"/>
          </a:xfrm>
          <a:prstGeom prst="rect">
            <a:avLst/>
          </a:prstGeom>
        </p:spPr>
      </p:pic>
      <p:sp>
        <p:nvSpPr>
          <p:cNvPr id="157" name="Google Shape;157;p28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8" name="Google Shape;158;p28"/>
          <p:cNvPicPr preferRelativeResize="0"/>
          <p:nvPr/>
        </p:nvPicPr>
        <p:blipFill rotWithShape="1">
          <a:blip r:embed="rId4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162500" y="86800"/>
            <a:ext cx="89814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ct val="1000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A maioria das embalagens é de uso único: a duração média do produto é baixa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61" name="Google Shape;161;p28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3" name="Google Shape;163;p28"/>
          <p:cNvSpPr txBox="1"/>
          <p:nvPr/>
        </p:nvSpPr>
        <p:spPr>
          <a:xfrm>
            <a:off x="3987000" y="1536361"/>
            <a:ext cx="2299500" cy="538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2300" dirty="0" err="1">
                <a:latin typeface="Arial Black"/>
                <a:ea typeface="Arial Black"/>
                <a:cs typeface="Arial Black"/>
                <a:sym typeface="Arial Black"/>
              </a:rPr>
              <a:t>embalagens</a:t>
            </a:r>
            <a:endParaRPr lang="en-US" sz="2300" dirty="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3831925" y="2010536"/>
            <a:ext cx="749550" cy="376950"/>
          </a:xfrm>
          <a:custGeom>
            <a:avLst/>
            <a:gdLst/>
            <a:ahLst/>
            <a:cxnLst/>
            <a:rect l="l" t="t" r="r" b="b"/>
            <a:pathLst>
              <a:path w="29982" h="15078" extrusionOk="0">
                <a:moveTo>
                  <a:pt x="29982" y="0"/>
                </a:moveTo>
                <a:cubicBezTo>
                  <a:pt x="29982" y="7723"/>
                  <a:pt x="18797" y="11020"/>
                  <a:pt x="11890" y="14475"/>
                </a:cubicBezTo>
                <a:cubicBezTo>
                  <a:pt x="8332" y="16255"/>
                  <a:pt x="3978" y="13441"/>
                  <a:pt x="0" y="13441"/>
                </a:cubicBezTo>
              </a:path>
            </a:pathLst>
          </a:cu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165" name="Google Shape;165;p28"/>
          <p:cNvSpPr txBox="1"/>
          <p:nvPr/>
        </p:nvSpPr>
        <p:spPr>
          <a:xfrm>
            <a:off x="0" y="4683650"/>
            <a:ext cx="275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Geryer, R. 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Plastic Waste and Recycling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2020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326850" y="422225"/>
            <a:ext cx="3689400" cy="24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ct val="100000"/>
              <a:buFont typeface="Arial Black"/>
              <a:buNone/>
            </a:pPr>
            <a:r>
              <a:rPr lang="en" b="1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Desperdício de comida é um problema social e ambiental imenso</a:t>
            </a:r>
            <a:endParaRPr b="1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74" name="Google Shape;174;p29"/>
          <p:cNvSpPr txBox="1"/>
          <p:nvPr/>
        </p:nvSpPr>
        <p:spPr>
          <a:xfrm>
            <a:off x="142475" y="783950"/>
            <a:ext cx="143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352500" y="3047050"/>
            <a:ext cx="3638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Embalagens melhores podem ser parte da solução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77" name="Google Shape;177;p29"/>
          <p:cNvSpPr txBox="1"/>
          <p:nvPr/>
        </p:nvSpPr>
        <p:spPr>
          <a:xfrm>
            <a:off x="0" y="4683650"/>
            <a:ext cx="354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Kaza, S.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et al.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 i="1">
                <a:latin typeface="Calibri"/>
                <a:ea typeface="Calibri"/>
                <a:cs typeface="Calibri"/>
                <a:sym typeface="Calibri"/>
              </a:rPr>
              <a:t>What a Waste 2.0 : A Global Snapshot of Solid Waste Management to 2050. </a:t>
            </a:r>
            <a:r>
              <a:rPr lang="en" sz="10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2018.</a:t>
            </a:r>
            <a:endParaRPr sz="1000" b="1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2A28FC-46EC-AF4B-8170-D4302DC48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0625" y="866525"/>
            <a:ext cx="4846660" cy="30313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Propriedades de embalagens especificadas para alimentos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86" name="Google Shape;186;p30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7" name="Google Shape;187;p30"/>
          <p:cNvSpPr txBox="1"/>
          <p:nvPr/>
        </p:nvSpPr>
        <p:spPr>
          <a:xfrm>
            <a:off x="565225" y="1682625"/>
            <a:ext cx="37191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Preservação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Contenção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Proteção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858250" y="1226325"/>
            <a:ext cx="1803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Função 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4628050" y="1226325"/>
            <a:ext cx="1989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rial Black"/>
                <a:ea typeface="Arial Black"/>
                <a:cs typeface="Arial Black"/>
                <a:sym typeface="Arial Black"/>
              </a:rPr>
              <a:t>Propriedade</a:t>
            </a:r>
            <a:endParaRPr sz="20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3753000" y="1682625"/>
            <a:ext cx="53910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Permeabilidade - protege contra oxigênio e umidade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Propriedades ópticas - claro; opaco (protege da luz)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Forma (processamento)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Seguro para alimentos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Manter longe de bactérias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Camada rígida para prevenir danos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0"/>
          <p:cNvSpPr txBox="1"/>
          <p:nvPr/>
        </p:nvSpPr>
        <p:spPr>
          <a:xfrm>
            <a:off x="0" y="4683650"/>
            <a:ext cx="5301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https://matmatch.com/learn/material/materials-used-in-food-packaging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Plásticos comuns usados em embalagem de alimentos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00" name="Google Shape;200;p31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2" name="Google Shape;202;p31"/>
          <p:cNvSpPr txBox="1"/>
          <p:nvPr/>
        </p:nvSpPr>
        <p:spPr>
          <a:xfrm>
            <a:off x="260000" y="2950450"/>
            <a:ext cx="1424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Tereftalato de polietireno (PET)</a:t>
            </a:r>
            <a:endParaRPr sz="125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3" name="Google Shape;203;p31"/>
          <p:cNvSpPr txBox="1"/>
          <p:nvPr/>
        </p:nvSpPr>
        <p:spPr>
          <a:xfrm>
            <a:off x="1684400" y="2950450"/>
            <a:ext cx="1424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Polietileno de alta densidade (HDPE)</a:t>
            </a:r>
            <a:endParaRPr sz="12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3204625" y="2950450"/>
            <a:ext cx="1608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Polietileno de baixa densidade (LDPE)</a:t>
            </a:r>
            <a:endParaRPr sz="12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5" name="Google Shape;205;p31"/>
          <p:cNvSpPr txBox="1"/>
          <p:nvPr/>
        </p:nvSpPr>
        <p:spPr>
          <a:xfrm>
            <a:off x="4629025" y="2950450"/>
            <a:ext cx="1509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Polipropileno (PP)</a:t>
            </a:r>
            <a:endParaRPr sz="12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6149250" y="2950450"/>
            <a:ext cx="1509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Poliestireno (PS)</a:t>
            </a:r>
            <a:endParaRPr sz="12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7411575" y="2950450"/>
            <a:ext cx="1509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Poliestireno Expandido(PS)</a:t>
            </a:r>
            <a:endParaRPr sz="12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260000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Garrafas d’água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Forma de doce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Garrafas </a:t>
            </a:r>
            <a:r>
              <a:rPr lang="en" i="1">
                <a:latin typeface="Calibri"/>
                <a:ea typeface="Calibri"/>
                <a:cs typeface="Calibri"/>
                <a:sym typeface="Calibri"/>
              </a:rPr>
              <a:t>squeeze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1"/>
          <p:cNvSpPr txBox="1"/>
          <p:nvPr/>
        </p:nvSpPr>
        <p:spPr>
          <a:xfrm>
            <a:off x="1684400" y="3556350"/>
            <a:ext cx="1509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Caixas de leite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Zip-locs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Caixas de sorvete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320462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Mochilas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Bandejas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Filme	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1"/>
          <p:cNvSpPr txBox="1"/>
          <p:nvPr/>
        </p:nvSpPr>
        <p:spPr>
          <a:xfrm>
            <a:off x="4671475" y="3556350"/>
            <a:ext cx="1732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Sacos de salgadinho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Pratos de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microondas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Tampas de garrafa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1"/>
          <p:cNvSpPr txBox="1"/>
          <p:nvPr/>
        </p:nvSpPr>
        <p:spPr>
          <a:xfrm>
            <a:off x="613832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Talheres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Pratos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Copos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1"/>
          <p:cNvSpPr txBox="1"/>
          <p:nvPr/>
        </p:nvSpPr>
        <p:spPr>
          <a:xfrm>
            <a:off x="7411575" y="3556338"/>
            <a:ext cx="1424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Copos de isopor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Embalagens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   protetoras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31"/>
          <p:cNvSpPr txBox="1"/>
          <p:nvPr/>
        </p:nvSpPr>
        <p:spPr>
          <a:xfrm>
            <a:off x="0" y="4683650"/>
            <a:ext cx="530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https://www.unep.org/interactives/beat-plastic-pollution/#:~:text=Approximately%2036%20per%20cent%20of,landfills%20or%20as%20unregulated%20waste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20C575D-4F6C-DB4D-8629-1DEA8344A6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5696" y="1749756"/>
            <a:ext cx="6112608" cy="6664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What can be done to reduce packaging waste?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23" name="Google Shape;223;p32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4" name="Google Shape;224;p32"/>
          <p:cNvSpPr txBox="1"/>
          <p:nvPr/>
        </p:nvSpPr>
        <p:spPr>
          <a:xfrm>
            <a:off x="0" y="4569955"/>
            <a:ext cx="5301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https://www.unep.org/interactives/beat-plastic-pollution/#:~:text=Approximately%2036%20per%20cent%20of,landfills%20or%20as%20unregulated%20waste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.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2"/>
          <p:cNvSpPr txBox="1"/>
          <p:nvPr/>
        </p:nvSpPr>
        <p:spPr>
          <a:xfrm>
            <a:off x="162500" y="1579950"/>
            <a:ext cx="1424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Government/Regulations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6" name="Google Shape;226;p32"/>
          <p:cNvSpPr txBox="1"/>
          <p:nvPr/>
        </p:nvSpPr>
        <p:spPr>
          <a:xfrm>
            <a:off x="1510700" y="1241400"/>
            <a:ext cx="24078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Bans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Fund innovation in reusable plastics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Incentivize circular economies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2"/>
          <p:cNvSpPr txBox="1"/>
          <p:nvPr/>
        </p:nvSpPr>
        <p:spPr>
          <a:xfrm>
            <a:off x="162500" y="3271225"/>
            <a:ext cx="14244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Plastic Industry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8" name="Google Shape;228;p32"/>
          <p:cNvSpPr txBox="1"/>
          <p:nvPr/>
        </p:nvSpPr>
        <p:spPr>
          <a:xfrm>
            <a:off x="1510700" y="2932675"/>
            <a:ext cx="3206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Innovate business model to favor reusable plastic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Provide reliable and transparent sustainability information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Increase recycled content in new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2"/>
          <p:cNvSpPr txBox="1"/>
          <p:nvPr/>
        </p:nvSpPr>
        <p:spPr>
          <a:xfrm>
            <a:off x="4176300" y="1680000"/>
            <a:ext cx="142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Individual</a:t>
            </a:r>
            <a:endParaRPr sz="1300"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0" name="Google Shape;230;p32"/>
          <p:cNvSpPr txBox="1"/>
          <p:nvPr/>
        </p:nvSpPr>
        <p:spPr>
          <a:xfrm>
            <a:off x="5301900" y="1241400"/>
            <a:ext cx="3669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Invest in higher quality, reusable products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Reuse bags, refill containers, choose food with minimal packaging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Pressure local authorities to implement regulations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Google Shape;23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03663" y="2533478"/>
            <a:ext cx="5109999" cy="2090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409</Words>
  <Application>Microsoft Macintosh PowerPoint</Application>
  <PresentationFormat>On-screen Show (16:9)</PresentationFormat>
  <Paragraphs>77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 Black</vt:lpstr>
      <vt:lpstr>Arial</vt:lpstr>
      <vt:lpstr>Simple Light</vt:lpstr>
      <vt:lpstr>Office Theme</vt:lpstr>
      <vt:lpstr>Embalagens Plásticas</vt:lpstr>
      <vt:lpstr>Embalagens usam mais plástico que qualquer outro setor</vt:lpstr>
      <vt:lpstr>A maioria das embalagens é de uso único: a duração média do produto é baixa</vt:lpstr>
      <vt:lpstr>Desperdício de comida é um problema social e ambiental imenso</vt:lpstr>
      <vt:lpstr>Propriedades de embalagens especificadas para alimentos</vt:lpstr>
      <vt:lpstr>Plásticos comuns usados em embalagem de alimentos</vt:lpstr>
      <vt:lpstr>What can be done to reduce packaging waste?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Embalagens Plásticas</dc:title>
  <cp:lastModifiedBy>Haley Beech</cp:lastModifiedBy>
  <cp:revision>2</cp:revision>
  <dcterms:modified xsi:type="dcterms:W3CDTF">2024-09-19T22:21:29Z</dcterms:modified>
</cp:coreProperties>
</file>